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0" r:id="rId20"/>
    <p:sldId id="282" r:id="rId21"/>
    <p:sldId id="284" r:id="rId22"/>
    <p:sldId id="285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7169" name="Obraz 9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4864"/>
            <a:ext cx="8976187" cy="243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7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Obraz 9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16" y="457200"/>
            <a:ext cx="8280000" cy="146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Obraz 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4" y="2559350"/>
            <a:ext cx="8280000" cy="144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az 9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83" y="4653136"/>
            <a:ext cx="8280000" cy="144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724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2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" name="Obraz 2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2348880"/>
            <a:ext cx="9001000" cy="1224136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0850" y="1114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8064493" cy="337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7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36912"/>
            <a:ext cx="8280000" cy="150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1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26" y="2132857"/>
            <a:ext cx="900838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76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85681"/>
            <a:ext cx="3960000" cy="39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1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628800"/>
            <a:ext cx="3960000" cy="412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0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412776"/>
            <a:ext cx="3960000" cy="416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85681"/>
            <a:ext cx="3960000" cy="399336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307842"/>
            <a:ext cx="3960000" cy="39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1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268760"/>
            <a:ext cx="3960000" cy="412940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68760"/>
            <a:ext cx="3960000" cy="412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423430"/>
            <a:ext cx="3960000" cy="416581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72751"/>
            <a:ext cx="3960000" cy="416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653380" cy="400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589289" cy="478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6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48464" cy="1157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5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92954" cy="124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01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46997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5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MQEhUUEhIVFRQVFRMUFBgUFRUUFRgUFRkXHBgWFx0YHCghHhsxHRQYITIhJykrLi4uFyEzODMsNygtLysBCgoKDQ0OGg8PFCwcHCQvLCwsLCwsLCwsLCwsLCwsLCwsLCwsLCwsLCwsLCwrLCwsLCwyLCwsLCssLCwsNyw3K//AABEIAN8A4gMBIgACEQEDEQH/xAAcAAEAAgMBAQEAAAAAAAAAAAAABAUDBgcBAgj/xABGEAACAgEDAgUCAwMGCQ0AAAABAgADEQQSIQUxBgcTIkFRYTJxgRRCkRUjNVJyswgzQ2JzgqGxshc0NlRjdIOFkpPBw9H/xAAWAQEBAQAAAAAAAAAAAAAAAAAAAQL/xAAcEQEBAQADAQEBAAAAAAAAAAAAARECITESQSL/2gAMAwEAAhEDEQA/AO4xEQEREBERAREQEREBERARGZ5mB7EhaDq+nvJFN9VpXlhXYrkA/XaeJNgIiICIiAiIgIiICIiAiIgIiICIiAiIgIiICImPUWFVYhSxAJCjALEDgDPGfiBknm6aD5e+YR6jfdTdWtNiktUgJJKLw6sT3cHk8D8XbibQenOms9dCNllXp3gk5LVnNLr8Z99in6gr/VhbMSdb1EVW01sOLy6K2eA6KXC/qquf9T7zF4kusr01llRO+sCzCgMWWtgzoBg5yqsv193HMl6vRpbs3rnY62JyRh1zgjH5n+MkQj5B4lV4X09lWmRLQQ6GxfcQxKh2CHOT3Xaf1lhq9N6i4LOv3Rih/iJxbyw8Va3UdSrqv1VllZW7KttwSqnB4UfSFk2Nn8rPBeq6bfqH1Hp7bURU9NyxyGYnOVGOCJuevqsbVaYqG9NBe1hBwu4qqopGefxMR/ZmoeIfMJdL1L9jtrs9LFKg14DtZaR7jkg7ACB7ecg9+01nxp4s1nSepMlOoe2nbVZ6Np9Qe/vWGPvB9uQc8bh3hrLXVvEusenTs1RxYzVVVnG7D22IgOPn8ef0loTPlDkAkfQ8z51VAsRkJIDKykqcEBgRkH4PMMMHSeoLqakuTOxxuXcACVycNwexAyPsRJkxabTrUiogwqKqqB8KowB/ASr6Etlddt2oJVrLLLSrNlaqh7UUc4GEQM2ONzMYFzE0nwN5gL1S+6paHUV5dHzlWq3YTfnBVz3289j9Ju0LZhERCEREBERAREQEREBERARE+EsDZwQcEg4OcEdx+cD6Mqek2XrbbTcGdQfUpuwAGrcn+bbHAdTx912nvnH30/p70WvtYGh8uEOd1dpOW2H+ock4PY5xwcC0gafq7Ol9M1FmotUU3XOSbGqtOWxyEbaQM4yQvc5Jl907rlGop9ehzZUSQGRHJJU4OFxu7/aaD5+f800//ef/AKrJa+Sv9FV/6XUf3jQ3n86uNN450FlwoXUA2s/phClitvzjacqMHI+Zsc/O+j/6Rf8AmNn940/REJymPDPzx5Qf0tX/AGdR/wADT9BarSrau1wSPoCy/wAdpHH2lNpfBXT6mD1aSqt1/CyLsYfHBXkQS5Kg+OvFGl6cq2Wolmo/yCYU2f2snlUHyf0HM5VofF/T11Dau7S6rVatm3hrTStYcAbQiKxAAwAM7iMfWdm1/g/Q3ubLtLVZYcZZ13McduTMNfgTpqkEaGgEEEEVjgjsYWWSLvQhxWnqHL7V3ntlsDd/tzM8RDBNX8W+KdJpF9PWpZ6dodOajYjjHuHtz8HscTaJyjz/AP8AE6X/AEtn/BDXGbW3eXug0VemNugVhVe7Pl9272krt93IUFTgH6n6yz6b1RtRfaEUehUfT9TnL3qfeqfG1fwk/wBbI/dMo/KL+idP/wCN/evNwC47Ql9fUSq6X672WWW5rrPsqp9pIVSc2uRn3N8KDgLjPJOLWEIiICIiAiIgIiICIld1jren0aq2otWpXcVqXOAWIJx9hgHnsIE0XqWKhhuABK5G4A5wSO+OD/CQh0lVv9eslC3FyrjZbgYVmH9cce4ckDByAMfHUOlVanZYCVsXmu6ogOFOCQDghkPypBU/TODLMQPYiIHO/N7pGq19NVWm0z2FLvUZt1SLjYy8b3BJy30+DJvljo9RotAKNRprEsR7Wxmpgwd8jaVc/wBb5x2M3eMQ19dY4fp/CfUF6t+2HRWej+2Nd/jNPu9NnJzj1e+D2nbamyAcEZ+D3H54n3EJbpERCEREBERATnnmp4a1fU1pTT1Lip3YtZYqg5GBtAyf44nQ4hZcav5d9Mv0ejr099YVq/U9yuHVtzswx2PZvp8TaIiErHezBSVG5gCVGcZOOBn45+ZA6JpLkDvqLd9thBKr/iagM4rqHfHPLHljzwMAWch9UW8pjTmtXJALWAkIvywUfib6DIH3gTIlfptmlrRLbyxLBQ9zrvssc9h2GSTwqgAdgMSwgIiICIiAiIgJrHjbwXT1RFFjOlle70nU527sZBU8MDtH0PHcTZjKvR9INNm6u+z0juLVWH1VDHJzWze9eT+HJX6AQRW+Euh/yTokpG+9gWZ9m0e5uTsV2AC9hgH7/Jkfw95i6PXXrp6Rd6jBiN9e0ewZOTn7TbjPz15Sf0un5an/AIWhqTZbXb/EniTTdOr9XU2bFJwoALOx74VRyf8A4+ZFu8Yaeq6qnUB9O96hqvWC7W7DbuRmCtkgYbHcTjnmtqXt6uUfO2s0V1j42MFZiPzLnn7D6TYf8IFBnR/lqB+n81C/M6djia55eayy/p2lstJLmoAk922kqGP5hQf1mxwwREQEREBERAREQEREBPDPZ4RArE6ytq2HTqb/AE2attjKAbE/EiljgsDx9M8Z7yl8KeYWk6hYaUFlVw3fzdyhWO38W0qSCR9M547Sj6T4Kr6LqLNZ+0W2gixaqFT3uz8hDg+88ccDHc9pR+BPBt9OrXX64LUTYzV1Bg1jXaglecHAUeoTjOfyxybyLfr/AJaXa7qLX26thpwVavBLXIe5SvPtQBgCG579uMzpta4AGc4+T3P3Mx6q1kRmVC7AEhFKgsR+6CxAH6mReltqSWbULUgONiVlnK98l3IAJPHAUYweTDNurCIiEIiICIgwIPVNPc4HoXCpgc+6sWo3HZhkHH9lgZm0Pq7B62zfzn09wQ/QgNyOPjn8zIeo1moRyP2b1K8gK1dq78HGSyOFAwc9mPA/SWggYdW7hfYgdvoW2j+OD/unJvBXl9r9Brk1LjTso9QMqXPu94I4zWAe4+k6/ELLjQPMby/PUit9DrVqUXb787HA5UMRyCCThsHv27Y+PF/gu/q9+nNxWimlGFgVt9js5UsEwMAewAMeee06FEL9Vg0WlSmtK61CoiqiKOwVRgAfoJniIZIiICIiAiIgIiICIiAny+cHHJ+M8DM+ogcn8U+X3U+o3erdqtOAMiutTbsrU/A9vJ+rdz+WAPfBflbfotZVqLranWreQE37txUqD7hj94zq8Q19XwlRrusslhrq0t9zgruKqK6lyM59S0qrcH93cZbyJ1HqVOmXffdXUvbdY6oM/TLHvDKWIkbp+vr1CCypw6HOGGcHBxxn447yTAREQEGJj1N61ozuQqIpZiewVRkk/bAgQdH1ym1wilw5zhXqtrPHJ/GollKXpXivRaqz09PqqrbMFtqNk7R3P5czT/MzzBt0Ny6XSqnqlVZ3sBZUDkhQqgjLcE8njjvngslrpUTmfi3xpf0jW1V2N6+msqVn3Kq2qQxVmQoADwAdpHz3E6TRaHUMpyrAMCPkEZBgsx9xEQhERAREQERI/UNbXp62ttYJWgLMzdgBAkRNc8NeNtH1FmTT2kuo3FXRq2K8DcoYcjJH5ZGe82OAiIgIiICIiAiJpXmP40fpYo2UF/VY7n/dVUK5UfBsIbjPHB7wsmt1mOylWwWUEg5GQDg/UfScp8b+PNZ0+zTPUytVqKFvNWoqC2J2yrFMEH3AfOCD3nREK6zSI1u+pba6rGAsel13BW2l0KsOeDyM9oLMWs9lb0fQUUbhR+9gtm17WOO2S7E/MsoQiIgJH6hpFvqsqfIWxHrbHB2uCDj74MkTxhxxA1Dwx5daTp94vpa4uFZPe6suGxngKOeBNJ85NBo31dZOq9DUtWu7dW71bMsEdmX8BznnB4HxjM6f0/pd9dm+zW22jBHpmvTpXk/PsrDZ/wBaYPEnhDR9Q2nU1bmThXVmRwPplSMj7HIhqcu9rkfnKt1mr0yMFa40Kuyos43M7ABSQCcnPwOw7ztfQdIaNNRUxy1dNVZP1KKAf90jafw1p01B1JTfqCAvq2EuyqOwTPCjk/hA7mXEFuzCIiGSIiAiIgJT+LuhjX6S3TFynqBcMBnDKwZSR8jKjI+kuIgcy8ufLe7p+pOovtRiEautatxBDYyzFgPgfhwe+czpsRC26REQhERAREQE535geY6dPvGm/Z2s9ivYws9LarZxsIBJb29+Pz7zokput+GNNrHrsuqBsqIauwcOpByPsRnnawI+0LM/XKvNjTDT2aXX6d7EsvXtaTYy4VWUgW7tvDEFe2f1zu+jpt630VVuIqs1Fa7m2ZHss4cLkcMEBxn96W+v8H6bU2JbqlbUNWCEFrZRQe/sQKh7DuD2lvqWatP5qsORgBAwQY+xPHb4hby6ad5eeX38k2Wv64t9VFTAq9PG0k5/Ec95vUh9O1NlgPqUPSQcAM1bbuO4KMePjnBkyEt0iIhCeGexAqBqNY1uBRStIbBdr2NhUHuqLXgcfV5byB1HqiUFVK2O7Z2rVW9hOO/YYUc92IEk6S4uisyNWSASj7Syk/utsJXP5EiBmieMcSto69p7ASlgdVJVmQM9YYdwXUFcj554gWcT4qsDAFSCCMgg5BB7EEfE+4CIiAiIgIiICIiAiIgIiICIiAieEyt6N17T6w2jT2b/AEbPSsIB2hwMkAnhvzHECzkLqPVKtPt9UsA2fcEdlGMfiZVIXv8AOPmTZiqvViQrKSpw2CDgj4OOxgeaTUpaivWyujDKspBUj7ETNEQEREBERA8MhaLq1NzslVgdk/Hsyyqc42lgNu7/ADc5+0mW1hgVYAgggg8gg9wftKfrXXdJ0yoG50qQDCIoG44/drReT+nAgV/mhTc/TNQKCQ+1ScHBNYdfUUfmm4Y+e3zOU+BvMt+m1DTWUCypGbbtPp2puJYrgjB5YnnHedW6gR1XSae/TEMouo1QR+A/pNlqX7gMDn7BkEieNuj067T2A6N21RRhSfS2utuPbm38G3OM+4jGe8NyzyrHy/1dd2jWyuwOr2XuQAV9MvYzmnB5G3dj74yOCJsk1Py18Lv0zSenYwa2yxrbNpJVWIVQq574CDn65m2QzfSIiEIiICJWde/aNgOnxkFi49u9l2PgIX9obfs78YBleF1/pZ9vq7kbB2Bdmay6cdjgWLnJxuzk4gbHE1inT9QJbfZgesNm30s+ibXznKfiFWwfnmWfRE1AD/tBJO7K5KcLjAHsUc8ZJ+rEDgCBaREQEREBESPr9KLq2rLOocYJrba4B74I5H5wNO8zOpW/sGpahyiKFR7B3Ys6q1dZ+mCcsPyHOcUf+D+MabVf6df7tZceN/C9tmjejTHU2swQKHuQUgKwOGDEfC8AD6SB5V+FtVofUGprtr3WB12W1mojZg+oqtknj6fT6Q318umSu1HRNO9gtNSi0EEWLlLDg5wzIQWX/NOQfkSJqNdo9a9uja1Wsr2+pWrslinhgylSGyMg5U8GTul6JqVKm6y0ZyptKllXA9u4AFh92yfuYYThERAREQEREBNX8X+B9P1N6Xu3A1bgdh2l0b9xj3Azzkc98YzNoiBXaDTafRJXRUK6VJK1oCF3NgsQM8s2ASe54JlhiQqOlVra1xBe1sgO53FEP+TT+qvA4HfGTkzOmsrNjVh1NihWZQQWVWztJHwDtOPygZ4iICJrvjjxSnS9OL3XdmxK1UEKW3HLYz8hQx/SaR/y46b/AKrb/wC5V/8AsLONvjrMSr8PdSs1VIts076fdyqWEF9vwWA/D+R5/KWkIREQEREBERARE551Pza0mm1F1FlV59Fym+v0mUkYz+J1I5yP0hZNdDiUvhTr/wDKFPrrTZVWWIr9XaGdBj34UnC5yBzzjMuoQnmYMrer9PssKvTc1dte7aDlqXDYylqfI9owwwy/B5IIaZ1LyppfWpqqbnrHretcmSxJJLMa3zuUljznPBOMToonxQW2jeAGwNwUkgHHIBIBIz9hMkLbpERCEREBERAREQPGGR9JC6V0uvTIVrBJJLu7HdZY57u7Hkt/uGAMAASdMOr0wtRkbdtdWU7WKNhhg4ZSCDz3BzAw9O6lXqAxqO5Udqy2DtLJ+Laf3gDlcj5Uj4kyRT6Wlp/dqpqT7KiVoP4AACYeia99RULWrNYck1q2d5q/cZwR7WI52/GRnnMDB4iv0unrOo1ezZUDy67sbscKOcscAADmav4J146s9mo9CurS0uK6U2JvewAMbLSB8Blwo4ySTnAxZ+YfhQ9V06VpcK2rs3gkbkJAZSrAH7nn4IkjwD4X/kzS+ibPUZrGsdsbV3MFGFBJ4wo/2mGusbJERDJETlvm749u0TDTaU7LSnqWWYBZVOdqoDxuO0kk9hjHfILJtx1KJx3xVqNTW+jr0HUAdQtYW5H1ID22Nt95Fx2OMhuB2+B9Ot6Df6aert9Tavqbc7d+Bu25+M5gsxniIhGHV6lakZ7GVURSzMx2qqgZJJ+BOb6/TaXWaC67SaiqzU6esu1iVUk71BYhhZWWw2GwT+eZ0HrHTU1VFlFudlqMjYODhh3H3+f0mjdE8u7NFp9VRTchbVD0ze4YMtWCAorHBb3tzuH4u3GIamMXlH43v15so1OGetBYliqF3LkKQ4HGckcgDOe3HPR77lRSzsFUcksQAB9yZq3hPwhR0em1q/UutK7rGwN7hASERewHJwM8k95sVF1WrpDDbZVameRlWRh2IP54IMJyzennVNAuor2FnTkMr1sVdXU5VlI+h+DkHsQQSJ9dOS1awLmV7BwWQbQ2CcNj4JGCR2zmYei9POmr9P1GsVWb09/LLWfw1lu7Y7BjzjGckZNhCEREBERAREQEREBERAREQPi2oOCrAMp4IIBBH3BkXrLXCi06dVa7Y3pBjtUvj25P0zJsQObeTvQdVp11FuqNqGywgVWE43Ak2XEdtxY9x3xnnIm/aLqCXNaqEk0v6bnBA37VbAPY4DjOOx4koiROldPXT17EJPud2Lcsz2MWZm+5LGFt1LzPZU9PFranUO+4VKKqqlPCkqC72r+ZsCZ/7KZtV1EpqKaQoPqrc7HONqVBecY591ij9YRYTgnnv0iyvVftOCarqlXdjgWICCp+mRgj68/Sdx6lr006b7CQu+tBgZO611RB/wCpxPjrLVLRa1yB6lR3sUqHDKoJIw3B7fMNcbl1xzzwqD3aFaxuZ6XVQoyW9ybAoH5nE7D0CqxNNQtxzatVYsPfLhQG/wBuZQeBup6DXBrtJp9hp207nrRXC4yFQgnCYPYYE2XSa5LTYqHJqs9OzgjD7UfHPf22Kcj6wW9YkxIDdSA1I05BBalrlORghGVWX8xvQ/60weINXZSKbEzsF9SXKF3E125rz9Rh3RyR8KYZWGq1SVANYwRSyICxwNzsFUfmWYAfcyB4n0d1+ltr09rVXFD6bqQCGHIGSOAcYJ7jORJXVdAuppspfO2xGQkHBGRwwPwQeQfgiZdJWyoodtzhVDMBtDMBy2MnGTzjMDQ/Jy7W/sz1aum1VRz6L3ZDsGJ3oQx3HDAnd2O7vxN40OgroDCpdod3sIBON7nLED4ycnA+ST8yTiewt7IiIQiIgIiICIiAiIgIiICIiAiIgIiICYTpUNgs2jeFZA3yFYgkfqVX+AmaIEHq3TV1KorEgLbTdxjk0utig5+NyCZOqaIX02VEkCyt6yR3AdSMj+MlRA1nwP4PTpVdlaWvYLHDkuFBBChcDb+UuNB00U2XuDn17FtYYAAZaq6+PrxUD+snRBqNboUa1LSv85WtiockYWzbvH3B2L3/AKokm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" name="AutoShape 4" descr="data:image/jpeg;base64,/9j/4AAQSkZJRgABAQAAAQABAAD/2wCEAAkGBxMQEhUUEhIVFRQVFRMUFBgUFRUUFRgUFRkXHBgWFx0YHCghHhsxHRQYITIhJykrLi4uFyEzODMsNygtLysBCgoKDQ0OGg8PFCwcHCQvLCwsLCwsLCwsLCwsLCwsLCwsLCwsLCwsLCwsLCwrLCwsLCwyLCwsLCssLCwsNyw3K//AABEIAN8A4gMBIgACEQEDEQH/xAAcAAEAAgMBAQEAAAAAAAAAAAAABAUDBgcBAgj/xABGEAACAgEDAgUCAwMGCQ0AAAABAgADEQQSIQUxBgcTIkFRYTJxgRRCkRUjNVJyswgzQ2JzgqGxshc0NlRjdIOFkpPBw9H/xAAWAQEBAQAAAAAAAAAAAAAAAAAAAQL/xAAcEQEBAQADAQEBAAAAAAAAAAAAARECITESQSL/2gAMAwEAAhEDEQA/AO4xEQEREBERAREQEREBERARGZ5mB7EhaDq+nvJFN9VpXlhXYrkA/XaeJNgIiICIiAiIgIiICIiAiIgIiICIiAiIgIiICImPUWFVYhSxAJCjALEDgDPGfiBknm6aD5e+YR6jfdTdWtNiktUgJJKLw6sT3cHk8D8XbibQenOms9dCNllXp3gk5LVnNLr8Z99in6gr/VhbMSdb1EVW01sOLy6K2eA6KXC/qquf9T7zF4kusr01llRO+sCzCgMWWtgzoBg5yqsv193HMl6vRpbs3rnY62JyRh1zgjH5n+MkQj5B4lV4X09lWmRLQQ6GxfcQxKh2CHOT3Xaf1lhq9N6i4LOv3Rih/iJxbyw8Va3UdSrqv1VllZW7KttwSqnB4UfSFk2Nn8rPBeq6bfqH1Hp7bURU9NyxyGYnOVGOCJuevqsbVaYqG9NBe1hBwu4qqopGefxMR/ZmoeIfMJdL1L9jtrs9LFKg14DtZaR7jkg7ACB7ecg9+01nxp4s1nSepMlOoe2nbVZ6Np9Qe/vWGPvB9uQc8bh3hrLXVvEusenTs1RxYzVVVnG7D22IgOPn8ef0loTPlDkAkfQ8z51VAsRkJIDKykqcEBgRkH4PMMMHSeoLqakuTOxxuXcACVycNwexAyPsRJkxabTrUiogwqKqqB8KowB/ASr6Etlddt2oJVrLLLSrNlaqh7UUc4GEQM2ONzMYFzE0nwN5gL1S+6paHUV5dHzlWq3YTfnBVz3289j9Ju0LZhERCEREBERAREQEREBERARE+EsDZwQcEg4OcEdx+cD6Mqek2XrbbTcGdQfUpuwAGrcn+bbHAdTx912nvnH30/p70WvtYGh8uEOd1dpOW2H+ock4PY5xwcC0gafq7Ol9M1FmotUU3XOSbGqtOWxyEbaQM4yQvc5Jl907rlGop9ehzZUSQGRHJJU4OFxu7/aaD5+f800//ef/AKrJa+Sv9FV/6XUf3jQ3n86uNN450FlwoXUA2s/phClitvzjacqMHI+Zsc/O+j/6Rf8AmNn940/REJymPDPzx5Qf0tX/AGdR/wADT9BarSrau1wSPoCy/wAdpHH2lNpfBXT6mD1aSqt1/CyLsYfHBXkQS5Kg+OvFGl6cq2Wolmo/yCYU2f2snlUHyf0HM5VofF/T11Dau7S6rVatm3hrTStYcAbQiKxAAwAM7iMfWdm1/g/Q3ubLtLVZYcZZ13McduTMNfgTpqkEaGgEEEEVjgjsYWWSLvQhxWnqHL7V3ntlsDd/tzM8RDBNX8W+KdJpF9PWpZ6dodOajYjjHuHtz8HscTaJyjz/AP8AE6X/AEtn/BDXGbW3eXug0VemNugVhVe7Pl9272krt93IUFTgH6n6yz6b1RtRfaEUehUfT9TnL3qfeqfG1fwk/wBbI/dMo/KL+idP/wCN/evNwC47Ql9fUSq6X672WWW5rrPsqp9pIVSc2uRn3N8KDgLjPJOLWEIiICIiAiIgIiICIld1jren0aq2otWpXcVqXOAWIJx9hgHnsIE0XqWKhhuABK5G4A5wSO+OD/CQh0lVv9eslC3FyrjZbgYVmH9cce4ckDByAMfHUOlVanZYCVsXmu6ogOFOCQDghkPypBU/TODLMQPYiIHO/N7pGq19NVWm0z2FLvUZt1SLjYy8b3BJy30+DJvljo9RotAKNRprEsR7Wxmpgwd8jaVc/wBb5x2M3eMQ19dY4fp/CfUF6t+2HRWej+2Nd/jNPu9NnJzj1e+D2nbamyAcEZ+D3H54n3EJbpERCEREBERATnnmp4a1fU1pTT1Lip3YtZYqg5GBtAyf44nQ4hZcav5d9Mv0ejr099YVq/U9yuHVtzswx2PZvp8TaIiErHezBSVG5gCVGcZOOBn45+ZA6JpLkDvqLd9thBKr/iagM4rqHfHPLHljzwMAWch9UW8pjTmtXJALWAkIvywUfib6DIH3gTIlfptmlrRLbyxLBQ9zrvssc9h2GSTwqgAdgMSwgIiICIiAiIgJrHjbwXT1RFFjOlle70nU527sZBU8MDtH0PHcTZjKvR9INNm6u+z0juLVWH1VDHJzWze9eT+HJX6AQRW+Euh/yTokpG+9gWZ9m0e5uTsV2AC9hgH7/Jkfw95i6PXXrp6Rd6jBiN9e0ewZOTn7TbjPz15Sf0un5an/AIWhqTZbXb/EniTTdOr9XU2bFJwoALOx74VRyf8A4+ZFu8Yaeq6qnUB9O96hqvWC7W7DbuRmCtkgYbHcTjnmtqXt6uUfO2s0V1j42MFZiPzLnn7D6TYf8IFBnR/lqB+n81C/M6djia55eayy/p2lstJLmoAk922kqGP5hQf1mxwwREQEREBERAREQEREBPDPZ4RArE6ytq2HTqb/AE2attjKAbE/EiljgsDx9M8Z7yl8KeYWk6hYaUFlVw3fzdyhWO38W0qSCR9M547Sj6T4Kr6LqLNZ+0W2gixaqFT3uz8hDg+88ccDHc9pR+BPBt9OrXX64LUTYzV1Bg1jXaglecHAUeoTjOfyxybyLfr/AJaXa7qLX26thpwVavBLXIe5SvPtQBgCG579uMzpta4AGc4+T3P3Mx6q1kRmVC7AEhFKgsR+6CxAH6mReltqSWbULUgONiVlnK98l3IAJPHAUYweTDNurCIiEIiICIgwIPVNPc4HoXCpgc+6sWo3HZhkHH9lgZm0Pq7B62zfzn09wQ/QgNyOPjn8zIeo1moRyP2b1K8gK1dq78HGSyOFAwc9mPA/SWggYdW7hfYgdvoW2j+OD/unJvBXl9r9Brk1LjTso9QMqXPu94I4zWAe4+k6/ELLjQPMby/PUit9DrVqUXb787HA5UMRyCCThsHv27Y+PF/gu/q9+nNxWimlGFgVt9js5UsEwMAewAMeee06FEL9Vg0WlSmtK61CoiqiKOwVRgAfoJniIZIiICIiAiIgIiICIiAny+cHHJ+M8DM+ogcn8U+X3U+o3erdqtOAMiutTbsrU/A9vJ+rdz+WAPfBflbfotZVqLranWreQE37txUqD7hj94zq8Q19XwlRrusslhrq0t9zgruKqK6lyM59S0qrcH93cZbyJ1HqVOmXffdXUvbdY6oM/TLHvDKWIkbp+vr1CCypw6HOGGcHBxxn447yTAREQEGJj1N61ozuQqIpZiewVRkk/bAgQdH1ym1wilw5zhXqtrPHJ/GollKXpXivRaqz09PqqrbMFtqNk7R3P5czT/MzzBt0Ny6XSqnqlVZ3sBZUDkhQqgjLcE8njjvngslrpUTmfi3xpf0jW1V2N6+msqVn3Kq2qQxVmQoADwAdpHz3E6TRaHUMpyrAMCPkEZBgsx9xEQhERAREQERI/UNbXp62ttYJWgLMzdgBAkRNc8NeNtH1FmTT2kuo3FXRq2K8DcoYcjJH5ZGe82OAiIgIiICIiAiJpXmP40fpYo2UF/VY7n/dVUK5UfBsIbjPHB7wsmt1mOylWwWUEg5GQDg/UfScp8b+PNZ0+zTPUytVqKFvNWoqC2J2yrFMEH3AfOCD3nREK6zSI1u+pba6rGAsel13BW2l0KsOeDyM9oLMWs9lb0fQUUbhR+9gtm17WOO2S7E/MsoQiIgJH6hpFvqsqfIWxHrbHB2uCDj74MkTxhxxA1Dwx5daTp94vpa4uFZPe6suGxngKOeBNJ85NBo31dZOq9DUtWu7dW71bMsEdmX8BznnB4HxjM6f0/pd9dm+zW22jBHpmvTpXk/PsrDZ/wBaYPEnhDR9Q2nU1bmThXVmRwPplSMj7HIhqcu9rkfnKt1mr0yMFa40Kuyos43M7ABSQCcnPwOw7ztfQdIaNNRUxy1dNVZP1KKAf90jafw1p01B1JTfqCAvq2EuyqOwTPCjk/hA7mXEFuzCIiGSIiAiIgJT+LuhjX6S3TFynqBcMBnDKwZSR8jKjI+kuIgcy8ufLe7p+pOovtRiEautatxBDYyzFgPgfhwe+czpsRC26REQhERAREQE535geY6dPvGm/Z2s9ivYws9LarZxsIBJb29+Pz7zokput+GNNrHrsuqBsqIauwcOpByPsRnnawI+0LM/XKvNjTDT2aXX6d7EsvXtaTYy4VWUgW7tvDEFe2f1zu+jpt630VVuIqs1Fa7m2ZHss4cLkcMEBxn96W+v8H6bU2JbqlbUNWCEFrZRQe/sQKh7DuD2lvqWatP5qsORgBAwQY+xPHb4hby6ad5eeX38k2Wv64t9VFTAq9PG0k5/Ec95vUh9O1NlgPqUPSQcAM1bbuO4KMePjnBkyEt0iIhCeGexAqBqNY1uBRStIbBdr2NhUHuqLXgcfV5byB1HqiUFVK2O7Z2rVW9hOO/YYUc92IEk6S4uisyNWSASj7Syk/utsJXP5EiBmieMcSto69p7ASlgdVJVmQM9YYdwXUFcj554gWcT4qsDAFSCCMgg5BB7EEfE+4CIiAiIgIiICIiAiIgIiICIiAieEyt6N17T6w2jT2b/AEbPSsIB2hwMkAnhvzHECzkLqPVKtPt9UsA2fcEdlGMfiZVIXv8AOPmTZiqvViQrKSpw2CDgj4OOxgeaTUpaivWyujDKspBUj7ETNEQEREBERA8MhaLq1NzslVgdk/Hsyyqc42lgNu7/ADc5+0mW1hgVYAgggg8gg9wftKfrXXdJ0yoG50qQDCIoG44/drReT+nAgV/mhTc/TNQKCQ+1ScHBNYdfUUfmm4Y+e3zOU+BvMt+m1DTWUCypGbbtPp2puJYrgjB5YnnHedW6gR1XSae/TEMouo1QR+A/pNlqX7gMDn7BkEieNuj067T2A6N21RRhSfS2utuPbm38G3OM+4jGe8NyzyrHy/1dd2jWyuwOr2XuQAV9MvYzmnB5G3dj74yOCJsk1Py18Lv0zSenYwa2yxrbNpJVWIVQq574CDn65m2QzfSIiEIiICJWde/aNgOnxkFi49u9l2PgIX9obfs78YBleF1/pZ9vq7kbB2Bdmay6cdjgWLnJxuzk4gbHE1inT9QJbfZgesNm30s+ibXznKfiFWwfnmWfRE1AD/tBJO7K5KcLjAHsUc8ZJ+rEDgCBaREQEREBESPr9KLq2rLOocYJrba4B74I5H5wNO8zOpW/sGpahyiKFR7B3Ys6q1dZ+mCcsPyHOcUf+D+MabVf6df7tZceN/C9tmjejTHU2swQKHuQUgKwOGDEfC8AD6SB5V+FtVofUGprtr3WB12W1mojZg+oqtknj6fT6Q318umSu1HRNO9gtNSi0EEWLlLDg5wzIQWX/NOQfkSJqNdo9a9uja1Wsr2+pWrslinhgylSGyMg5U8GTul6JqVKm6y0ZyptKllXA9u4AFh92yfuYYThERAREQEREBNX8X+B9P1N6Xu3A1bgdh2l0b9xj3Azzkc98YzNoiBXaDTafRJXRUK6VJK1oCF3NgsQM8s2ASe54JlhiQqOlVra1xBe1sgO53FEP+TT+qvA4HfGTkzOmsrNjVh1NihWZQQWVWztJHwDtOPygZ4iICJrvjjxSnS9OL3XdmxK1UEKW3HLYz8hQx/SaR/y46b/AKrb/wC5V/8AsLONvjrMSr8PdSs1VIts076fdyqWEF9vwWA/D+R5/KWkIREQEREBERARE551Pza0mm1F1FlV59Fym+v0mUkYz+J1I5yP0hZNdDiUvhTr/wDKFPrrTZVWWIr9XaGdBj34UnC5yBzzjMuoQnmYMrer9PssKvTc1dte7aDlqXDYylqfI9owwwy/B5IIaZ1LyppfWpqqbnrHretcmSxJJLMa3zuUljznPBOMToonxQW2jeAGwNwUkgHHIBIBIz9hMkLbpERCEREBERAREQPGGR9JC6V0uvTIVrBJJLu7HdZY57u7Hkt/uGAMAASdMOr0wtRkbdtdWU7WKNhhg4ZSCDz3BzAw9O6lXqAxqO5Udqy2DtLJ+Laf3gDlcj5Uj4kyRT6Wlp/dqpqT7KiVoP4AACYeia99RULWrNYck1q2d5q/cZwR7WI52/GRnnMDB4iv0unrOo1ezZUDy67sbscKOcscAADmav4J146s9mo9CurS0uK6U2JvewAMbLSB8Blwo4ySTnAxZ+YfhQ9V06VpcK2rs3gkbkJAZSrAH7nn4IkjwD4X/kzS+ibPUZrGsdsbV3MFGFBJ4wo/2mGusbJERDJETlvm749u0TDTaU7LSnqWWYBZVOdqoDxuO0kk9hjHfILJtx1KJx3xVqNTW+jr0HUAdQtYW5H1ID22Nt95Fx2OMhuB2+B9Ot6Df6aert9Tavqbc7d+Bu25+M5gsxniIhGHV6lakZ7GVURSzMx2qqgZJJ+BOb6/TaXWaC67SaiqzU6esu1iVUk71BYhhZWWw2GwT+eZ0HrHTU1VFlFudlqMjYODhh3H3+f0mjdE8u7NFp9VRTchbVD0ze4YMtWCAorHBb3tzuH4u3GIamMXlH43v15so1OGetBYliqF3LkKQ4HGckcgDOe3HPR77lRSzsFUcksQAB9yZq3hPwhR0em1q/UutK7rGwN7hASERewHJwM8k95sVF1WrpDDbZVameRlWRh2IP54IMJyzennVNAuor2FnTkMr1sVdXU5VlI+h+DkHsQQSJ9dOS1awLmV7BwWQbQ2CcNj4JGCR2zmYei9POmr9P1GsVWb09/LLWfw1lu7Y7BjzjGckZNhCEREBERAREQEREBERAREQPi2oOCrAMp4IIBBH3BkXrLXCi06dVa7Y3pBjtUvj25P0zJsQObeTvQdVp11FuqNqGywgVWE43Ak2XEdtxY9x3xnnIm/aLqCXNaqEk0v6bnBA37VbAPY4DjOOx4koiROldPXT17EJPud2Lcsz2MWZm+5LGFt1LzPZU9PFranUO+4VKKqqlPCkqC72r+ZsCZ/7KZtV1EpqKaQoPqrc7HONqVBecY591ij9YRYTgnnv0iyvVftOCarqlXdjgWICCp+mRgj68/Sdx6lr006b7CQu+tBgZO611RB/wCpxPjrLVLRa1yB6lR3sUqHDKoJIw3B7fMNcbl1xzzwqD3aFaxuZ6XVQoyW9ybAoH5nE7D0CqxNNQtxzatVYsPfLhQG/wBuZQeBup6DXBrtJp9hp207nrRXC4yFQgnCYPYYE2XSa5LTYqHJqs9OzgjD7UfHPf22Kcj6wW9YkxIDdSA1I05BBalrlORghGVWX8xvQ/60weINXZSKbEzsF9SXKF3E125rz9Rh3RyR8KYZWGq1SVANYwRSyICxwNzsFUfmWYAfcyB4n0d1+ltr09rVXFD6bqQCGHIGSOAcYJ7jORJXVdAuppspfO2xGQkHBGRwwPwQeQfgiZdJWyoodtzhVDMBtDMBy2MnGTzjMDQ/Jy7W/sz1aum1VRz6L3ZDsGJ3oQx3HDAnd2O7vxN40OgroDCpdod3sIBON7nLED4ycnA+ST8yTiewt7IiIQiIgIiICIiAiIgIiICIiAiIgIiICYTpUNgs2jeFZA3yFYgkfqVX+AmaIEHq3TV1KorEgLbTdxjk0utig5+NyCZOqaIX02VEkCyt6yR3AdSMj+MlRA1nwP4PTpVdlaWvYLHDkuFBBChcDb+UuNB00U2XuDn17FtYYAAZaq6+PrxUD+snRBqNboUa1LSv85WtiockYWzbvH3B2L3/AKokmIgIiICIiAiIgIiICIiAiIg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" name="AutoShape 6" descr="data:image/jpeg;base64,/9j/4AAQSkZJRgABAQAAAQABAAD/2wCEAAkGBxMQEhUUEhIVFRQVFRMUFBgUFRUUFRgUFRkXHBgWFx0YHCghHhsxHRQYITIhJykrLi4uFyEzODMsNygtLysBCgoKDQ0OGg8PFCwcHCQvLCwsLCwsLCwsLCwsLCwsLCwsLCwsLCwsLCwsLCwrLCwsLCwyLCwsLCssLCwsNyw3K//AABEIAN8A4gMBIgACEQEDEQH/xAAcAAEAAgMBAQEAAAAAAAAAAAAABAUDBgcBAgj/xABGEAACAgEDAgUCAwMGCQ0AAAABAgADEQQSIQUxBgcTIkFRYTJxgRRCkRUjNVJyswgzQ2JzgqGxshc0NlRjdIOFkpPBw9H/xAAWAQEBAQAAAAAAAAAAAAAAAAAAAQL/xAAcEQEBAQADAQEBAAAAAAAAAAAAARECITESQSL/2gAMAwEAAhEDEQA/AO4xEQEREBERAREQEREBERARGZ5mB7EhaDq+nvJFN9VpXlhXYrkA/XaeJNgIiICIiAiIgIiICIiAiIgIiICIiAiIgIiICImPUWFVYhSxAJCjALEDgDPGfiBknm6aD5e+YR6jfdTdWtNiktUgJJKLw6sT3cHk8D8XbibQenOms9dCNllXp3gk5LVnNLr8Z99in6gr/VhbMSdb1EVW01sOLy6K2eA6KXC/qquf9T7zF4kusr01llRO+sCzCgMWWtgzoBg5yqsv193HMl6vRpbs3rnY62JyRh1zgjH5n+MkQj5B4lV4X09lWmRLQQ6GxfcQxKh2CHOT3Xaf1lhq9N6i4LOv3Rih/iJxbyw8Va3UdSrqv1VllZW7KttwSqnB4UfSFk2Nn8rPBeq6bfqH1Hp7bURU9NyxyGYnOVGOCJuevqsbVaYqG9NBe1hBwu4qqopGefxMR/ZmoeIfMJdL1L9jtrs9LFKg14DtZaR7jkg7ACB7ecg9+01nxp4s1nSepMlOoe2nbVZ6Np9Qe/vWGPvB9uQc8bh3hrLXVvEusenTs1RxYzVVVnG7D22IgOPn8ef0loTPlDkAkfQ8z51VAsRkJIDKykqcEBgRkH4PMMMHSeoLqakuTOxxuXcACVycNwexAyPsRJkxabTrUiogwqKqqB8KowB/ASr6Etlddt2oJVrLLLSrNlaqh7UUc4GEQM2ONzMYFzE0nwN5gL1S+6paHUV5dHzlWq3YTfnBVz3289j9Ju0LZhERCEREBERAREQEREBERARE+EsDZwQcEg4OcEdx+cD6Mqek2XrbbTcGdQfUpuwAGrcn+bbHAdTx912nvnH30/p70WvtYGh8uEOd1dpOW2H+ock4PY5xwcC0gafq7Ol9M1FmotUU3XOSbGqtOWxyEbaQM4yQvc5Jl907rlGop9ehzZUSQGRHJJU4OFxu7/aaD5+f800//ef/AKrJa+Sv9FV/6XUf3jQ3n86uNN450FlwoXUA2s/phClitvzjacqMHI+Zsc/O+j/6Rf8AmNn940/REJymPDPzx5Qf0tX/AGdR/wADT9BarSrau1wSPoCy/wAdpHH2lNpfBXT6mD1aSqt1/CyLsYfHBXkQS5Kg+OvFGl6cq2Wolmo/yCYU2f2snlUHyf0HM5VofF/T11Dau7S6rVatm3hrTStYcAbQiKxAAwAM7iMfWdm1/g/Q3ubLtLVZYcZZ13McduTMNfgTpqkEaGgEEEEVjgjsYWWSLvQhxWnqHL7V3ntlsDd/tzM8RDBNX8W+KdJpF9PWpZ6dodOajYjjHuHtz8HscTaJyjz/AP8AE6X/AEtn/BDXGbW3eXug0VemNugVhVe7Pl9272krt93IUFTgH6n6yz6b1RtRfaEUehUfT9TnL3qfeqfG1fwk/wBbI/dMo/KL+idP/wCN/evNwC47Ql9fUSq6X672WWW5rrPsqp9pIVSc2uRn3N8KDgLjPJOLWEIiICIiAiIgIiICIld1jren0aq2otWpXcVqXOAWIJx9hgHnsIE0XqWKhhuABK5G4A5wSO+OD/CQh0lVv9eslC3FyrjZbgYVmH9cce4ckDByAMfHUOlVanZYCVsXmu6ogOFOCQDghkPypBU/TODLMQPYiIHO/N7pGq19NVWm0z2FLvUZt1SLjYy8b3BJy30+DJvljo9RotAKNRprEsR7Wxmpgwd8jaVc/wBb5x2M3eMQ19dY4fp/CfUF6t+2HRWej+2Nd/jNPu9NnJzj1e+D2nbamyAcEZ+D3H54n3EJbpERCEREBERATnnmp4a1fU1pTT1Lip3YtZYqg5GBtAyf44nQ4hZcav5d9Mv0ejr099YVq/U9yuHVtzswx2PZvp8TaIiErHezBSVG5gCVGcZOOBn45+ZA6JpLkDvqLd9thBKr/iagM4rqHfHPLHljzwMAWch9UW8pjTmtXJALWAkIvywUfib6DIH3gTIlfptmlrRLbyxLBQ9zrvssc9h2GSTwqgAdgMSwgIiICIiAiIgJrHjbwXT1RFFjOlle70nU527sZBU8MDtH0PHcTZjKvR9INNm6u+z0juLVWH1VDHJzWze9eT+HJX6AQRW+Euh/yTokpG+9gWZ9m0e5uTsV2AC9hgH7/Jkfw95i6PXXrp6Rd6jBiN9e0ewZOTn7TbjPz15Sf0un5an/AIWhqTZbXb/EniTTdOr9XU2bFJwoALOx74VRyf8A4+ZFu8Yaeq6qnUB9O96hqvWC7W7DbuRmCtkgYbHcTjnmtqXt6uUfO2s0V1j42MFZiPzLnn7D6TYf8IFBnR/lqB+n81C/M6djia55eayy/p2lstJLmoAk922kqGP5hQf1mxwwREQEREBERAREQEREBPDPZ4RArE6ytq2HTqb/AE2attjKAbE/EiljgsDx9M8Z7yl8KeYWk6hYaUFlVw3fzdyhWO38W0qSCR9M547Sj6T4Kr6LqLNZ+0W2gixaqFT3uz8hDg+88ccDHc9pR+BPBt9OrXX64LUTYzV1Bg1jXaglecHAUeoTjOfyxybyLfr/AJaXa7qLX26thpwVavBLXIe5SvPtQBgCG579uMzpta4AGc4+T3P3Mx6q1kRmVC7AEhFKgsR+6CxAH6mReltqSWbULUgONiVlnK98l3IAJPHAUYweTDNurCIiEIiICIgwIPVNPc4HoXCpgc+6sWo3HZhkHH9lgZm0Pq7B62zfzn09wQ/QgNyOPjn8zIeo1moRyP2b1K8gK1dq78HGSyOFAwc9mPA/SWggYdW7hfYgdvoW2j+OD/unJvBXl9r9Brk1LjTso9QMqXPu94I4zWAe4+k6/ELLjQPMby/PUit9DrVqUXb787HA5UMRyCCThsHv27Y+PF/gu/q9+nNxWimlGFgVt9js5UsEwMAewAMeee06FEL9Vg0WlSmtK61CoiqiKOwVRgAfoJniIZIiICIiAiIgIiICIiAny+cHHJ+M8DM+ogcn8U+X3U+o3erdqtOAMiutTbsrU/A9vJ+rdz+WAPfBflbfotZVqLranWreQE37txUqD7hj94zq8Q19XwlRrusslhrq0t9zgruKqK6lyM59S0qrcH93cZbyJ1HqVOmXffdXUvbdY6oM/TLHvDKWIkbp+vr1CCypw6HOGGcHBxxn447yTAREQEGJj1N61ozuQqIpZiewVRkk/bAgQdH1ym1wilw5zhXqtrPHJ/GollKXpXivRaqz09PqqrbMFtqNk7R3P5czT/MzzBt0Ny6XSqnqlVZ3sBZUDkhQqgjLcE8njjvngslrpUTmfi3xpf0jW1V2N6+msqVn3Kq2qQxVmQoADwAdpHz3E6TRaHUMpyrAMCPkEZBgsx9xEQhERAREQERI/UNbXp62ttYJWgLMzdgBAkRNc8NeNtH1FmTT2kuo3FXRq2K8DcoYcjJH5ZGe82OAiIgIiICIiAiJpXmP40fpYo2UF/VY7n/dVUK5UfBsIbjPHB7wsmt1mOylWwWUEg5GQDg/UfScp8b+PNZ0+zTPUytVqKFvNWoqC2J2yrFMEH3AfOCD3nREK6zSI1u+pba6rGAsel13BW2l0KsOeDyM9oLMWs9lb0fQUUbhR+9gtm17WOO2S7E/MsoQiIgJH6hpFvqsqfIWxHrbHB2uCDj74MkTxhxxA1Dwx5daTp94vpa4uFZPe6suGxngKOeBNJ85NBo31dZOq9DUtWu7dW71bMsEdmX8BznnB4HxjM6f0/pd9dm+zW22jBHpmvTpXk/PsrDZ/wBaYPEnhDR9Q2nU1bmThXVmRwPplSMj7HIhqcu9rkfnKt1mr0yMFa40Kuyos43M7ABSQCcnPwOw7ztfQdIaNNRUxy1dNVZP1KKAf90jafw1p01B1JTfqCAvq2EuyqOwTPCjk/hA7mXEFuzCIiGSIiAiIgJT+LuhjX6S3TFynqBcMBnDKwZSR8jKjI+kuIgcy8ufLe7p+pOovtRiEautatxBDYyzFgPgfhwe+czpsRC26REQhERAREQE535geY6dPvGm/Z2s9ivYws9LarZxsIBJb29+Pz7zokput+GNNrHrsuqBsqIauwcOpByPsRnnawI+0LM/XKvNjTDT2aXX6d7EsvXtaTYy4VWUgW7tvDEFe2f1zu+jpt630VVuIqs1Fa7m2ZHss4cLkcMEBxn96W+v8H6bU2JbqlbUNWCEFrZRQe/sQKh7DuD2lvqWatP5qsORgBAwQY+xPHb4hby6ad5eeX38k2Wv64t9VFTAq9PG0k5/Ec95vUh9O1NlgPqUPSQcAM1bbuO4KMePjnBkyEt0iIhCeGexAqBqNY1uBRStIbBdr2NhUHuqLXgcfV5byB1HqiUFVK2O7Z2rVW9hOO/YYUc92IEk6S4uisyNWSASj7Syk/utsJXP5EiBmieMcSto69p7ASlgdVJVmQM9YYdwXUFcj554gWcT4qsDAFSCCMgg5BB7EEfE+4CIiAiIgIiICIiAiIgIiICIiAieEyt6N17T6w2jT2b/AEbPSsIB2hwMkAnhvzHECzkLqPVKtPt9UsA2fcEdlGMfiZVIXv8AOPmTZiqvViQrKSpw2CDgj4OOxgeaTUpaivWyujDKspBUj7ETNEQEREBERA8MhaLq1NzslVgdk/Hsyyqc42lgNu7/ADc5+0mW1hgVYAgggg8gg9wftKfrXXdJ0yoG50qQDCIoG44/drReT+nAgV/mhTc/TNQKCQ+1ScHBNYdfUUfmm4Y+e3zOU+BvMt+m1DTWUCypGbbtPp2puJYrgjB5YnnHedW6gR1XSae/TEMouo1QR+A/pNlqX7gMDn7BkEieNuj067T2A6N21RRhSfS2utuPbm38G3OM+4jGe8NyzyrHy/1dd2jWyuwOr2XuQAV9MvYzmnB5G3dj74yOCJsk1Py18Lv0zSenYwa2yxrbNpJVWIVQq574CDn65m2QzfSIiEIiICJWde/aNgOnxkFi49u9l2PgIX9obfs78YBleF1/pZ9vq7kbB2Bdmay6cdjgWLnJxuzk4gbHE1inT9QJbfZgesNm30s+ibXznKfiFWwfnmWfRE1AD/tBJO7K5KcLjAHsUc8ZJ+rEDgCBaREQEREBESPr9KLq2rLOocYJrba4B74I5H5wNO8zOpW/sGpahyiKFR7B3Ys6q1dZ+mCcsPyHOcUf+D+MabVf6df7tZceN/C9tmjejTHU2swQKHuQUgKwOGDEfC8AD6SB5V+FtVofUGprtr3WB12W1mojZg+oqtknj6fT6Q318umSu1HRNO9gtNSi0EEWLlLDg5wzIQWX/NOQfkSJqNdo9a9uja1Wsr2+pWrslinhgylSGyMg5U8GTul6JqVKm6y0ZyptKllXA9u4AFh92yfuYYThERAREQEREBNX8X+B9P1N6Xu3A1bgdh2l0b9xj3Azzkc98YzNoiBXaDTafRJXRUK6VJK1oCF3NgsQM8s2ASe54JlhiQqOlVra1xBe1sgO53FEP+TT+qvA4HfGTkzOmsrNjVh1NihWZQQWVWztJHwDtOPygZ4iICJrvjjxSnS9OL3XdmxK1UEKW3HLYz8hQx/SaR/y46b/AKrb/wC5V/8AsLONvjrMSr8PdSs1VIts076fdyqWEF9vwWA/D+R5/KWkIREQEREBERARE551Pza0mm1F1FlV59Fym+v0mUkYz+J1I5yP0hZNdDiUvhTr/wDKFPrrTZVWWIr9XaGdBj34UnC5yBzzjMuoQnmYMrer9PssKvTc1dte7aDlqXDYylqfI9owwwy/B5IIaZ1LyppfWpqqbnrHretcmSxJJLMa3zuUljznPBOMToonxQW2jeAGwNwUkgHHIBIBIz9hMkLbpERCEREBERAREQPGGR9JC6V0uvTIVrBJJLu7HdZY57u7Hkt/uGAMAASdMOr0wtRkbdtdWU7WKNhhg4ZSCDz3BzAw9O6lXqAxqO5Udqy2DtLJ+Laf3gDlcj5Uj4kyRT6Wlp/dqpqT7KiVoP4AACYeia99RULWrNYck1q2d5q/cZwR7WI52/GRnnMDB4iv0unrOo1ezZUDy67sbscKOcscAADmav4J146s9mo9CurS0uK6U2JvewAMbLSB8Blwo4ySTnAxZ+YfhQ9V06VpcK2rs3gkbkJAZSrAH7nn4IkjwD4X/kzS+ibPUZrGsdsbV3MFGFBJ4wo/2mGusbJERDJETlvm749u0TDTaU7LSnqWWYBZVOdqoDxuO0kk9hjHfILJtx1KJx3xVqNTW+jr0HUAdQtYW5H1ID22Nt95Fx2OMhuB2+B9Ot6Df6aert9Tavqbc7d+Bu25+M5gsxniIhGHV6lakZ7GVURSzMx2qqgZJJ+BOb6/TaXWaC67SaiqzU6esu1iVUk71BYhhZWWw2GwT+eZ0HrHTU1VFlFudlqMjYODhh3H3+f0mjdE8u7NFp9VRTchbVD0ze4YMtWCAorHBb3tzuH4u3GIamMXlH43v15so1OGetBYliqF3LkKQ4HGckcgDOe3HPR77lRSzsFUcksQAB9yZq3hPwhR0em1q/UutK7rGwN7hASERewHJwM8k95sVF1WrpDDbZVameRlWRh2IP54IMJyzennVNAuor2FnTkMr1sVdXU5VlI+h+DkHsQQSJ9dOS1awLmV7BwWQbQ2CcNj4JGCR2zmYei9POmr9P1GsVWb09/LLWfw1lu7Y7BjzjGckZNhCEREBERAREQEREBERAREQPi2oOCrAMp4IIBBH3BkXrLXCi06dVa7Y3pBjtUvj25P0zJsQObeTvQdVp11FuqNqGywgVWE43Ak2XEdtxY9x3xnnIm/aLqCXNaqEk0v6bnBA37VbAPY4DjOOx4koiROldPXT17EJPud2Lcsz2MWZm+5LGFt1LzPZU9PFranUO+4VKKqqlPCkqC72r+ZsCZ/7KZtV1EpqKaQoPqrc7HONqVBecY591ij9YRYTgnnv0iyvVftOCarqlXdjgWICCp+mRgj68/Sdx6lr006b7CQu+tBgZO611RB/wCpxPjrLVLRa1yB6lR3sUqHDKoJIw3B7fMNcbl1xzzwqD3aFaxuZ6XVQoyW9ybAoH5nE7D0CqxNNQtxzatVYsPfLhQG/wBuZQeBup6DXBrtJp9hp207nrRXC4yFQgnCYPYYE2XSa5LTYqHJqs9OzgjD7UfHPf22Kcj6wW9YkxIDdSA1I05BBalrlORghGVWX8xvQ/60weINXZSKbEzsF9SXKF3E125rz9Rh3RyR8KYZWGq1SVANYwRSyICxwNzsFUfmWYAfcyB4n0d1+ltr09rVXFD6bqQCGHIGSOAcYJ7jORJXVdAuppspfO2xGQkHBGRwwPwQeQfgiZdJWyoodtzhVDMBtDMBy2MnGTzjMDQ/Jy7W/sz1aum1VRz6L3ZDsGJ3oQx3HDAnd2O7vxN40OgroDCpdod3sIBON7nLED4ycnA+ST8yTiewt7IiIQiIgIiICIiAiIgIiICIiAiIgIiICYTpUNgs2jeFZA3yFYgkfqVX+AmaIEHq3TV1KorEgLbTdxjk0utig5+NyCZOqaIX02VEkCyt6yR3AdSMj+MlRA1nwP4PTpVdlaWvYLHDkuFBBChcDb+UuNB00U2XuDn17FtYYAAZaq6+PrxUD+snRBqNboUa1LSv85WtiockYWzbvH3B2L3/AKokmIgIiICIiAiIgIiICIiAiIgf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6392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7711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3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05483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174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58" y="227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58" y="4405483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59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86233" cy="34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5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2892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0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518128" cy="316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121" name="Obraz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9" y="240339"/>
            <a:ext cx="6414442" cy="63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3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6145" name="Obraz 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9"/>
          <a:stretch>
            <a:fillRect/>
          </a:stretch>
        </p:blipFill>
        <p:spPr bwMode="auto">
          <a:xfrm>
            <a:off x="3156979" y="1181997"/>
            <a:ext cx="2830041" cy="410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1819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7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</Words>
  <Application>Microsoft Office PowerPoint</Application>
  <PresentationFormat>Pokaz na ekranie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11</cp:revision>
  <dcterms:created xsi:type="dcterms:W3CDTF">2013-12-30T03:13:27Z</dcterms:created>
  <dcterms:modified xsi:type="dcterms:W3CDTF">2014-01-04T05:16:55Z</dcterms:modified>
</cp:coreProperties>
</file>